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4" r:id="rId6"/>
    <p:sldId id="262" r:id="rId7"/>
    <p:sldId id="263" r:id="rId8"/>
    <p:sldId id="260" r:id="rId9"/>
  </p:sldIdLst>
  <p:sldSz cx="9144000" cy="6858000" type="screen4x3"/>
  <p:notesSz cx="6858000" cy="9144000"/>
  <p:embeddedFontLst>
    <p:embeddedFont>
      <p:font typeface="Sans Condensed" pitchFamily="34" charset="0"/>
      <p:bold r:id="rId11"/>
    </p:embeddedFont>
    <p:embeddedFont>
      <p:font typeface="Verdana" pitchFamily="34" charset="0"/>
      <p:regular r:id="rId12"/>
      <p:bold r:id="rId13"/>
      <p:italic r:id="rId14"/>
      <p:boldItalic r:id="rId15"/>
    </p:embeddedFont>
    <p:embeddedFont>
      <p:font typeface="Tahoma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1E5"/>
    <a:srgbClr val="8BF9A8"/>
    <a:srgbClr val="FB9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7" autoAdjust="0"/>
    <p:restoredTop sz="94660"/>
  </p:normalViewPr>
  <p:slideViewPr>
    <p:cSldViewPr>
      <p:cViewPr>
        <p:scale>
          <a:sx n="70" d="100"/>
          <a:sy n="70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99FC-1427-4155-8F1B-84770F06541E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141B-8D44-4E4B-8651-7ECD2E392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141B-8D44-4E4B-8651-7ECD2E3922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F331-00EA-44CD-8A9B-825C6F9E8E8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EFED-1950-474E-BCE2-F76DB0E77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officepro.com/powerpoint/powerpoint-to-html5-free-download.html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0800" y="2971800"/>
            <a:ext cx="3962400" cy="914400"/>
            <a:chOff x="2667000" y="3200400"/>
            <a:chExt cx="3962400" cy="914400"/>
          </a:xfrm>
        </p:grpSpPr>
        <p:pic>
          <p:nvPicPr>
            <p:cNvPr id="8" name="Picture 2" descr="E:\August2005\Source\DigitalOfficePro\HTML5Point\Images\HTML5_Badge_25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800" y="3200400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4876800" y="3276600"/>
              <a:ext cx="1752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ns Condensed" pitchFamily="34" charset="0"/>
                  <a:ea typeface="+mj-ea"/>
                  <a:cs typeface="+mj-cs"/>
                </a:rPr>
                <a:t>POINT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s Condensed" pitchFamily="34" charset="0"/>
                <a:ea typeface="+mj-ea"/>
                <a:cs typeface="+mj-cs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2667000" y="3200400"/>
              <a:ext cx="1600200" cy="7918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ns Condensed" pitchFamily="34" charset="0"/>
                  <a:ea typeface="+mj-ea"/>
                  <a:cs typeface="+mj-cs"/>
                </a:rPr>
                <a:t>HTML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s Condensed" pitchFamily="34" charset="0"/>
                <a:ea typeface="+mj-ea"/>
                <a:cs typeface="+mj-cs"/>
              </a:endParaRPr>
            </a:p>
          </p:txBody>
        </p:sp>
      </p:grpSp>
      <p:pic>
        <p:nvPicPr>
          <p:cNvPr id="11" name="Picture 3" descr="E:\August2005\source\digitalofficepro\HTML5PointSDK\Samples\ima\Mouse_pointer_or_curs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3219" y="4800601"/>
            <a:ext cx="299321" cy="457200"/>
          </a:xfrm>
          <a:prstGeom prst="rect">
            <a:avLst/>
          </a:prstGeom>
          <a:noFill/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533400" y="4267200"/>
            <a:ext cx="8077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Sans Condensed" pitchFamily="34" charset="0"/>
                <a:cs typeface="Tahoma" pitchFamily="34" charset="0"/>
              </a:rPr>
              <a:t>World’s First PowerPoint to HTML5 Converter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Sans Condensed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7733" y="6396702"/>
            <a:ext cx="474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ans Condensed" pitchFamily="34" charset="0"/>
              </a:rPr>
              <a:t>This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ns Condensed" pitchFamily="34" charset="0"/>
              </a:rPr>
              <a:t>s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ans Condensed" pitchFamily="34" charset="0"/>
              </a:rPr>
              <a:t>lideshow is created with HTML5Point software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Sans Condensed" pitchFamily="34" charset="0"/>
            </a:endParaRPr>
          </a:p>
        </p:txBody>
      </p:sp>
      <p:pic>
        <p:nvPicPr>
          <p:cNvPr id="7" name="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6800" y="205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3.77254E-6 L -0.56718 -0.2108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718 -0.21073 L -0.52552 -4.42748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05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5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build="p"/>
      <p:bldP spid="17" grpId="1" build="allAtOnce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511100"/>
            <a:ext cx="8378916" cy="2920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520785"/>
            <a:ext cx="8375904" cy="2919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98500" y="381000"/>
            <a:ext cx="7835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Sans Condensed" pitchFamily="34" charset="0"/>
              </a:rPr>
              <a:t>Convert </a:t>
            </a:r>
            <a:r>
              <a:rPr lang="en-US" sz="4800" b="1" dirty="0" smtClean="0">
                <a:solidFill>
                  <a:srgbClr val="00B0F0"/>
                </a:solidFill>
                <a:latin typeface="Sans Condensed" pitchFamily="34" charset="0"/>
              </a:rPr>
              <a:t>Presentation</a:t>
            </a:r>
            <a:r>
              <a:rPr lang="en-US" sz="4800" b="1" dirty="0" smtClean="0">
                <a:latin typeface="Sans Condensed" pitchFamily="34" charset="0"/>
              </a:rPr>
              <a:t> </a:t>
            </a:r>
            <a:r>
              <a:rPr lang="en-US" sz="4800" b="1" dirty="0">
                <a:latin typeface="Sans Condensed" pitchFamily="34" charset="0"/>
              </a:rPr>
              <a:t>into </a:t>
            </a:r>
            <a:r>
              <a:rPr lang="en-US" sz="4800" b="1" dirty="0" smtClean="0">
                <a:solidFill>
                  <a:srgbClr val="FFC000"/>
                </a:solidFill>
                <a:latin typeface="Sans Condensed" pitchFamily="34" charset="0"/>
              </a:rPr>
              <a:t>HTML5</a:t>
            </a:r>
            <a:r>
              <a:rPr lang="en-US" sz="4800" b="1" dirty="0" smtClean="0">
                <a:latin typeface="Sans Condensed" pitchFamily="34" charset="0"/>
              </a:rPr>
              <a:t> in simple steps.</a:t>
            </a:r>
            <a:endParaRPr lang="ru-RU" sz="4800" b="1" dirty="0">
              <a:latin typeface="Verdan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81159" y="2790961"/>
            <a:ext cx="896189" cy="286556"/>
          </a:xfrm>
          <a:prstGeom prst="roundRect">
            <a:avLst/>
          </a:prstGeom>
          <a:noFill/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5" name="Picture 3" descr="E:\August2005\source\digitalofficepro\HTML5PointSDK\Samples\ima\Mouse_pointer_or_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8158" y="5478030"/>
            <a:ext cx="205028" cy="31317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452110" y="3038490"/>
            <a:ext cx="670794" cy="943137"/>
          </a:xfrm>
          <a:prstGeom prst="roundRect">
            <a:avLst>
              <a:gd name="adj" fmla="val 8355"/>
            </a:avLst>
          </a:prstGeom>
          <a:noFill/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16 L -0.17899 -0.3917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9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-0.39311 L 0.0283 -0.2628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6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233 -0.13926 L -0.98733 -0.3169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7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44709"/>
            <a:ext cx="8375904" cy="2919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8500" y="381000"/>
            <a:ext cx="7835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Sans Condensed" pitchFamily="34" charset="0"/>
              </a:rPr>
              <a:t>Convert </a:t>
            </a:r>
            <a:r>
              <a:rPr lang="en-US" sz="2800" b="1" dirty="0" smtClean="0">
                <a:solidFill>
                  <a:srgbClr val="00B0F0"/>
                </a:solidFill>
                <a:latin typeface="Sans Condensed" pitchFamily="34" charset="0"/>
              </a:rPr>
              <a:t>presentation</a:t>
            </a:r>
            <a:r>
              <a:rPr lang="en-US" sz="2800" b="1" dirty="0" smtClean="0">
                <a:latin typeface="Sans Condensed" pitchFamily="34" charset="0"/>
              </a:rPr>
              <a:t> </a:t>
            </a:r>
            <a:r>
              <a:rPr lang="en-US" sz="2800" b="1" dirty="0">
                <a:latin typeface="Sans Condensed" pitchFamily="34" charset="0"/>
              </a:rPr>
              <a:t>into </a:t>
            </a:r>
            <a:r>
              <a:rPr lang="en-US" sz="2800" b="1" dirty="0" smtClean="0">
                <a:solidFill>
                  <a:srgbClr val="FFC000"/>
                </a:solidFill>
                <a:latin typeface="Sans Condensed" pitchFamily="34" charset="0"/>
              </a:rPr>
              <a:t>HTML5</a:t>
            </a:r>
            <a:r>
              <a:rPr lang="en-US" sz="2800" b="1" dirty="0" smtClean="0">
                <a:latin typeface="Sans Condensed" pitchFamily="34" charset="0"/>
              </a:rPr>
              <a:t> in simple steps.</a:t>
            </a:r>
            <a:endParaRPr lang="ru-RU" sz="2800" b="1" dirty="0">
              <a:latin typeface="Verdana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993866"/>
            <a:ext cx="7086600" cy="5653575"/>
          </a:xfrm>
          <a:prstGeom prst="rect">
            <a:avLst/>
          </a:prstGeom>
          <a:noFill/>
        </p:spPr>
      </p:pic>
      <p:pic>
        <p:nvPicPr>
          <p:cNvPr id="16" name="Picture 3" descr="E:\August2005\source\digitalofficepro\HTML5PointSDK\Samples\ima\Mouse_pointer_or_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96" y="2430030"/>
            <a:ext cx="205028" cy="313170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6374674" y="6128084"/>
            <a:ext cx="838200" cy="381000"/>
          </a:xfrm>
          <a:prstGeom prst="roundRect">
            <a:avLst/>
          </a:prstGeom>
          <a:noFill/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dk1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410" y="936221"/>
            <a:ext cx="5271190" cy="561697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19" name="Picture 4" descr="E:\August2005\source\digitalofficepro\HTML5PointSDK\Samples\screenShots\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819400"/>
            <a:ext cx="5078180" cy="2488310"/>
          </a:xfrm>
          <a:prstGeom prst="rect">
            <a:avLst/>
          </a:prstGeom>
          <a:noFill/>
        </p:spPr>
      </p:pic>
      <p:pic>
        <p:nvPicPr>
          <p:cNvPr id="20" name="Picture 11" descr="E:\August2005\source\digitalofficepro\HTML5PointSDK\Samples\screenShots\10.pn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9152" y="4143376"/>
            <a:ext cx="4505448" cy="123824"/>
          </a:xfrm>
          <a:prstGeom prst="rect">
            <a:avLst/>
          </a:prstGeom>
          <a:noFill/>
        </p:spPr>
      </p:pic>
      <p:pic>
        <p:nvPicPr>
          <p:cNvPr id="21" name="Picture 11" descr="E:\August2005\source\digitalofficepro\HTML5PointSDK\Samples\screenShots\10.pn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7236" y="4600575"/>
            <a:ext cx="4537364" cy="123826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5963E-6 L 0.66181 0.5646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28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:\August2005\source\digitalofficepro\share\screenShots\7 copy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756" y="909184"/>
            <a:ext cx="4732244" cy="474596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1026" name="Picture 2" descr="E:\August2005\source\digitalofficepro\HTML5PointSDK\Samples\screenShots\androi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516" y="1430302"/>
            <a:ext cx="2345228" cy="4589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E:\August2005\source\digitalofficepro\HTML5PointSDK\Samples\screenShots\iph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335" y="1356332"/>
            <a:ext cx="2359090" cy="460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E:\August2005\source\digitalofficepro\HTML5PointSDK\Samples\screenShots\ip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752600"/>
            <a:ext cx="4038600" cy="316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08100" y="209490"/>
            <a:ext cx="7835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Sans Condensed" pitchFamily="34" charset="0"/>
              </a:rPr>
              <a:t>Supports all </a:t>
            </a:r>
            <a:r>
              <a:rPr lang="en-US" sz="2800" b="1" dirty="0" smtClean="0">
                <a:solidFill>
                  <a:srgbClr val="FFC000"/>
                </a:solidFill>
                <a:latin typeface="Sans Condensed" pitchFamily="34" charset="0"/>
              </a:rPr>
              <a:t>HTML5</a:t>
            </a:r>
            <a:r>
              <a:rPr lang="en-US" sz="2800" b="1" dirty="0" smtClean="0">
                <a:solidFill>
                  <a:srgbClr val="92D050"/>
                </a:solidFill>
                <a:latin typeface="Sans Condensed" pitchFamily="34" charset="0"/>
              </a:rPr>
              <a:t> </a:t>
            </a:r>
            <a:r>
              <a:rPr lang="en-US" sz="2800" b="1" dirty="0" smtClean="0">
                <a:latin typeface="Sans Condensed" pitchFamily="34" charset="0"/>
              </a:rPr>
              <a:t>supported devices</a:t>
            </a:r>
            <a:r>
              <a:rPr lang="en-US" sz="2800" b="1" dirty="0" smtClean="0">
                <a:solidFill>
                  <a:srgbClr val="00B050"/>
                </a:solidFill>
                <a:latin typeface="Sans Condensed" pitchFamily="34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962" y="5968425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ans Condensed" pitchFamily="34" charset="0"/>
              </a:rPr>
              <a:t>iPhone</a:t>
            </a:r>
            <a:endParaRPr lang="en-US" sz="3200" b="1" dirty="0">
              <a:latin typeface="Sans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181600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Sans Condensed" pitchFamily="34" charset="0"/>
              </a:rPr>
              <a:t>iPad</a:t>
            </a:r>
            <a:endParaRPr lang="en-US" sz="3200" b="1" dirty="0">
              <a:latin typeface="Sans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6019800"/>
            <a:ext cx="2654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ans Condensed" pitchFamily="34" charset="0"/>
              </a:rPr>
              <a:t>Android Devices</a:t>
            </a:r>
            <a:endParaRPr lang="en-US" sz="3200" b="1" dirty="0">
              <a:latin typeface="Sans Condensed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21402180">
            <a:off x="1154923" y="2958540"/>
            <a:ext cx="1439702" cy="1016025"/>
          </a:xfrm>
          <a:custGeom>
            <a:avLst/>
            <a:gdLst>
              <a:gd name="connsiteX0" fmla="*/ 91440 w 1426464"/>
              <a:gd name="connsiteY0" fmla="*/ 987552 h 987552"/>
              <a:gd name="connsiteX1" fmla="*/ 0 w 1426464"/>
              <a:gd name="connsiteY1" fmla="*/ 182880 h 987552"/>
              <a:gd name="connsiteX2" fmla="*/ 1371600 w 1426464"/>
              <a:gd name="connsiteY2" fmla="*/ 0 h 987552"/>
              <a:gd name="connsiteX3" fmla="*/ 1426464 w 1426464"/>
              <a:gd name="connsiteY3" fmla="*/ 621792 h 987552"/>
              <a:gd name="connsiteX4" fmla="*/ 91440 w 1426464"/>
              <a:gd name="connsiteY4" fmla="*/ 987552 h 987552"/>
              <a:gd name="connsiteX0" fmla="*/ 91440 w 1387990"/>
              <a:gd name="connsiteY0" fmla="*/ 987552 h 987552"/>
              <a:gd name="connsiteX1" fmla="*/ 0 w 1387990"/>
              <a:gd name="connsiteY1" fmla="*/ 182880 h 987552"/>
              <a:gd name="connsiteX2" fmla="*/ 1371600 w 1387990"/>
              <a:gd name="connsiteY2" fmla="*/ 0 h 987552"/>
              <a:gd name="connsiteX3" fmla="*/ 1387990 w 1387990"/>
              <a:gd name="connsiteY3" fmla="*/ 736388 h 987552"/>
              <a:gd name="connsiteX4" fmla="*/ 91440 w 1387990"/>
              <a:gd name="connsiteY4" fmla="*/ 987552 h 987552"/>
              <a:gd name="connsiteX0" fmla="*/ 57380 w 1387990"/>
              <a:gd name="connsiteY0" fmla="*/ 1027181 h 1027181"/>
              <a:gd name="connsiteX1" fmla="*/ 0 w 1387990"/>
              <a:gd name="connsiteY1" fmla="*/ 182880 h 1027181"/>
              <a:gd name="connsiteX2" fmla="*/ 1371600 w 1387990"/>
              <a:gd name="connsiteY2" fmla="*/ 0 h 1027181"/>
              <a:gd name="connsiteX3" fmla="*/ 1387990 w 1387990"/>
              <a:gd name="connsiteY3" fmla="*/ 736388 h 1027181"/>
              <a:gd name="connsiteX4" fmla="*/ 57380 w 1387990"/>
              <a:gd name="connsiteY4" fmla="*/ 1027181 h 1027181"/>
              <a:gd name="connsiteX0" fmla="*/ 57380 w 1435717"/>
              <a:gd name="connsiteY0" fmla="*/ 1027181 h 1027181"/>
              <a:gd name="connsiteX1" fmla="*/ 0 w 1435717"/>
              <a:gd name="connsiteY1" fmla="*/ 182880 h 1027181"/>
              <a:gd name="connsiteX2" fmla="*/ 1371600 w 1435717"/>
              <a:gd name="connsiteY2" fmla="*/ 0 h 1027181"/>
              <a:gd name="connsiteX3" fmla="*/ 1435717 w 1435717"/>
              <a:gd name="connsiteY3" fmla="*/ 703410 h 1027181"/>
              <a:gd name="connsiteX4" fmla="*/ 57380 w 1435717"/>
              <a:gd name="connsiteY4" fmla="*/ 1027181 h 1027181"/>
              <a:gd name="connsiteX0" fmla="*/ 57380 w 1435717"/>
              <a:gd name="connsiteY0" fmla="*/ 1058803 h 1058803"/>
              <a:gd name="connsiteX1" fmla="*/ 0 w 1435717"/>
              <a:gd name="connsiteY1" fmla="*/ 214502 h 1058803"/>
              <a:gd name="connsiteX2" fmla="*/ 1371600 w 1435717"/>
              <a:gd name="connsiteY2" fmla="*/ 31622 h 1058803"/>
              <a:gd name="connsiteX3" fmla="*/ 1424762 w 1435717"/>
              <a:gd name="connsiteY3" fmla="*/ 0 h 1058803"/>
              <a:gd name="connsiteX4" fmla="*/ 1435717 w 1435717"/>
              <a:gd name="connsiteY4" fmla="*/ 735032 h 1058803"/>
              <a:gd name="connsiteX5" fmla="*/ 57380 w 1435717"/>
              <a:gd name="connsiteY5" fmla="*/ 1058803 h 1058803"/>
              <a:gd name="connsiteX0" fmla="*/ 28084 w 1435717"/>
              <a:gd name="connsiteY0" fmla="*/ 1020097 h 1020097"/>
              <a:gd name="connsiteX1" fmla="*/ 0 w 1435717"/>
              <a:gd name="connsiteY1" fmla="*/ 214502 h 1020097"/>
              <a:gd name="connsiteX2" fmla="*/ 1371600 w 1435717"/>
              <a:gd name="connsiteY2" fmla="*/ 31622 h 1020097"/>
              <a:gd name="connsiteX3" fmla="*/ 1424762 w 1435717"/>
              <a:gd name="connsiteY3" fmla="*/ 0 h 1020097"/>
              <a:gd name="connsiteX4" fmla="*/ 1435717 w 1435717"/>
              <a:gd name="connsiteY4" fmla="*/ 735032 h 1020097"/>
              <a:gd name="connsiteX5" fmla="*/ 28084 w 1435717"/>
              <a:gd name="connsiteY5" fmla="*/ 1020097 h 1020097"/>
              <a:gd name="connsiteX0" fmla="*/ 0 w 1407633"/>
              <a:gd name="connsiteY0" fmla="*/ 1020097 h 1020097"/>
              <a:gd name="connsiteX1" fmla="*/ 13199 w 1407633"/>
              <a:gd name="connsiteY1" fmla="*/ 256284 h 1020097"/>
              <a:gd name="connsiteX2" fmla="*/ 1343516 w 1407633"/>
              <a:gd name="connsiteY2" fmla="*/ 31622 h 1020097"/>
              <a:gd name="connsiteX3" fmla="*/ 1396678 w 1407633"/>
              <a:gd name="connsiteY3" fmla="*/ 0 h 1020097"/>
              <a:gd name="connsiteX4" fmla="*/ 1407633 w 1407633"/>
              <a:gd name="connsiteY4" fmla="*/ 735032 h 1020097"/>
              <a:gd name="connsiteX5" fmla="*/ 0 w 1407633"/>
              <a:gd name="connsiteY5" fmla="*/ 1020097 h 1020097"/>
              <a:gd name="connsiteX0" fmla="*/ 17233 w 1424866"/>
              <a:gd name="connsiteY0" fmla="*/ 1020097 h 1020097"/>
              <a:gd name="connsiteX1" fmla="*/ 0 w 1424866"/>
              <a:gd name="connsiteY1" fmla="*/ 216802 h 1020097"/>
              <a:gd name="connsiteX2" fmla="*/ 1360749 w 1424866"/>
              <a:gd name="connsiteY2" fmla="*/ 31622 h 1020097"/>
              <a:gd name="connsiteX3" fmla="*/ 1413911 w 1424866"/>
              <a:gd name="connsiteY3" fmla="*/ 0 h 1020097"/>
              <a:gd name="connsiteX4" fmla="*/ 1424866 w 1424866"/>
              <a:gd name="connsiteY4" fmla="*/ 735032 h 1020097"/>
              <a:gd name="connsiteX5" fmla="*/ 17233 w 1424866"/>
              <a:gd name="connsiteY5" fmla="*/ 1020097 h 1020097"/>
              <a:gd name="connsiteX0" fmla="*/ 0 w 1442433"/>
              <a:gd name="connsiteY0" fmla="*/ 1057184 h 1057184"/>
              <a:gd name="connsiteX1" fmla="*/ 17567 w 1442433"/>
              <a:gd name="connsiteY1" fmla="*/ 216802 h 1057184"/>
              <a:gd name="connsiteX2" fmla="*/ 1378316 w 1442433"/>
              <a:gd name="connsiteY2" fmla="*/ 31622 h 1057184"/>
              <a:gd name="connsiteX3" fmla="*/ 1431478 w 1442433"/>
              <a:gd name="connsiteY3" fmla="*/ 0 h 1057184"/>
              <a:gd name="connsiteX4" fmla="*/ 1442433 w 1442433"/>
              <a:gd name="connsiteY4" fmla="*/ 735032 h 1057184"/>
              <a:gd name="connsiteX5" fmla="*/ 0 w 1442433"/>
              <a:gd name="connsiteY5" fmla="*/ 1057184 h 1057184"/>
              <a:gd name="connsiteX0" fmla="*/ 16152 w 1458585"/>
              <a:gd name="connsiteY0" fmla="*/ 1057184 h 1057184"/>
              <a:gd name="connsiteX1" fmla="*/ 0 w 1458585"/>
              <a:gd name="connsiteY1" fmla="*/ 254364 h 1057184"/>
              <a:gd name="connsiteX2" fmla="*/ 1394468 w 1458585"/>
              <a:gd name="connsiteY2" fmla="*/ 31622 h 1057184"/>
              <a:gd name="connsiteX3" fmla="*/ 1447630 w 1458585"/>
              <a:gd name="connsiteY3" fmla="*/ 0 h 1057184"/>
              <a:gd name="connsiteX4" fmla="*/ 1458585 w 1458585"/>
              <a:gd name="connsiteY4" fmla="*/ 735032 h 1057184"/>
              <a:gd name="connsiteX5" fmla="*/ 16152 w 1458585"/>
              <a:gd name="connsiteY5" fmla="*/ 1057184 h 1057184"/>
              <a:gd name="connsiteX0" fmla="*/ 45475 w 1487908"/>
              <a:gd name="connsiteY0" fmla="*/ 1057184 h 1057184"/>
              <a:gd name="connsiteX1" fmla="*/ 0 w 1487908"/>
              <a:gd name="connsiteY1" fmla="*/ 216317 h 1057184"/>
              <a:gd name="connsiteX2" fmla="*/ 1423791 w 1487908"/>
              <a:gd name="connsiteY2" fmla="*/ 31622 h 1057184"/>
              <a:gd name="connsiteX3" fmla="*/ 1476953 w 1487908"/>
              <a:gd name="connsiteY3" fmla="*/ 0 h 1057184"/>
              <a:gd name="connsiteX4" fmla="*/ 1487908 w 1487908"/>
              <a:gd name="connsiteY4" fmla="*/ 735032 h 1057184"/>
              <a:gd name="connsiteX5" fmla="*/ 45475 w 1487908"/>
              <a:gd name="connsiteY5" fmla="*/ 1057184 h 1057184"/>
              <a:gd name="connsiteX0" fmla="*/ 3082 w 1445515"/>
              <a:gd name="connsiteY0" fmla="*/ 1057184 h 1057184"/>
              <a:gd name="connsiteX1" fmla="*/ 0 w 1445515"/>
              <a:gd name="connsiteY1" fmla="*/ 259569 h 1057184"/>
              <a:gd name="connsiteX2" fmla="*/ 1381398 w 1445515"/>
              <a:gd name="connsiteY2" fmla="*/ 31622 h 1057184"/>
              <a:gd name="connsiteX3" fmla="*/ 1434560 w 1445515"/>
              <a:gd name="connsiteY3" fmla="*/ 0 h 1057184"/>
              <a:gd name="connsiteX4" fmla="*/ 1445515 w 1445515"/>
              <a:gd name="connsiteY4" fmla="*/ 735032 h 1057184"/>
              <a:gd name="connsiteX5" fmla="*/ 3082 w 1445515"/>
              <a:gd name="connsiteY5" fmla="*/ 1057184 h 1057184"/>
              <a:gd name="connsiteX0" fmla="*/ 1027 w 1443460"/>
              <a:gd name="connsiteY0" fmla="*/ 1057184 h 1057184"/>
              <a:gd name="connsiteX1" fmla="*/ 44685 w 1443460"/>
              <a:gd name="connsiteY1" fmla="*/ 225528 h 1057184"/>
              <a:gd name="connsiteX2" fmla="*/ 1379343 w 1443460"/>
              <a:gd name="connsiteY2" fmla="*/ 31622 h 1057184"/>
              <a:gd name="connsiteX3" fmla="*/ 1432505 w 1443460"/>
              <a:gd name="connsiteY3" fmla="*/ 0 h 1057184"/>
              <a:gd name="connsiteX4" fmla="*/ 1443460 w 1443460"/>
              <a:gd name="connsiteY4" fmla="*/ 735032 h 1057184"/>
              <a:gd name="connsiteX5" fmla="*/ 1027 w 1443460"/>
              <a:gd name="connsiteY5" fmla="*/ 1057184 h 1057184"/>
              <a:gd name="connsiteX0" fmla="*/ 1027 w 1443460"/>
              <a:gd name="connsiteY0" fmla="*/ 1057184 h 1057184"/>
              <a:gd name="connsiteX1" fmla="*/ 10967 w 1443460"/>
              <a:gd name="connsiteY1" fmla="*/ 263119 h 1057184"/>
              <a:gd name="connsiteX2" fmla="*/ 1379343 w 1443460"/>
              <a:gd name="connsiteY2" fmla="*/ 31622 h 1057184"/>
              <a:gd name="connsiteX3" fmla="*/ 1432505 w 1443460"/>
              <a:gd name="connsiteY3" fmla="*/ 0 h 1057184"/>
              <a:gd name="connsiteX4" fmla="*/ 1443460 w 1443460"/>
              <a:gd name="connsiteY4" fmla="*/ 735032 h 1057184"/>
              <a:gd name="connsiteX5" fmla="*/ 1027 w 1443460"/>
              <a:gd name="connsiteY5" fmla="*/ 1057184 h 1057184"/>
              <a:gd name="connsiteX0" fmla="*/ 36798 w 1432493"/>
              <a:gd name="connsiteY0" fmla="*/ 1023084 h 1023084"/>
              <a:gd name="connsiteX1" fmla="*/ 0 w 1432493"/>
              <a:gd name="connsiteY1" fmla="*/ 263119 h 1023084"/>
              <a:gd name="connsiteX2" fmla="*/ 1368376 w 1432493"/>
              <a:gd name="connsiteY2" fmla="*/ 31622 h 1023084"/>
              <a:gd name="connsiteX3" fmla="*/ 1421538 w 1432493"/>
              <a:gd name="connsiteY3" fmla="*/ 0 h 1023084"/>
              <a:gd name="connsiteX4" fmla="*/ 1432493 w 1432493"/>
              <a:gd name="connsiteY4" fmla="*/ 735032 h 1023084"/>
              <a:gd name="connsiteX5" fmla="*/ 36798 w 1432493"/>
              <a:gd name="connsiteY5" fmla="*/ 1023084 h 1023084"/>
              <a:gd name="connsiteX0" fmla="*/ 1027 w 1396722"/>
              <a:gd name="connsiteY0" fmla="*/ 1023084 h 1023084"/>
              <a:gd name="connsiteX1" fmla="*/ 9978 w 1396722"/>
              <a:gd name="connsiteY1" fmla="*/ 228732 h 1023084"/>
              <a:gd name="connsiteX2" fmla="*/ 1332605 w 1396722"/>
              <a:gd name="connsiteY2" fmla="*/ 31622 h 1023084"/>
              <a:gd name="connsiteX3" fmla="*/ 1385767 w 1396722"/>
              <a:gd name="connsiteY3" fmla="*/ 0 h 1023084"/>
              <a:gd name="connsiteX4" fmla="*/ 1396722 w 1396722"/>
              <a:gd name="connsiteY4" fmla="*/ 735032 h 1023084"/>
              <a:gd name="connsiteX5" fmla="*/ 1027 w 1396722"/>
              <a:gd name="connsiteY5" fmla="*/ 1023084 h 1023084"/>
              <a:gd name="connsiteX0" fmla="*/ 25786 w 1421481"/>
              <a:gd name="connsiteY0" fmla="*/ 1023084 h 1023084"/>
              <a:gd name="connsiteX1" fmla="*/ 0 w 1421481"/>
              <a:gd name="connsiteY1" fmla="*/ 265008 h 1023084"/>
              <a:gd name="connsiteX2" fmla="*/ 1357364 w 1421481"/>
              <a:gd name="connsiteY2" fmla="*/ 31622 h 1023084"/>
              <a:gd name="connsiteX3" fmla="*/ 1410526 w 1421481"/>
              <a:gd name="connsiteY3" fmla="*/ 0 h 1023084"/>
              <a:gd name="connsiteX4" fmla="*/ 1421481 w 1421481"/>
              <a:gd name="connsiteY4" fmla="*/ 735032 h 1023084"/>
              <a:gd name="connsiteX5" fmla="*/ 25786 w 1421481"/>
              <a:gd name="connsiteY5" fmla="*/ 1023084 h 1023084"/>
              <a:gd name="connsiteX0" fmla="*/ 56120 w 1451815"/>
              <a:gd name="connsiteY0" fmla="*/ 1023084 h 1023084"/>
              <a:gd name="connsiteX1" fmla="*/ 0 w 1451815"/>
              <a:gd name="connsiteY1" fmla="*/ 225922 h 1023084"/>
              <a:gd name="connsiteX2" fmla="*/ 1387698 w 1451815"/>
              <a:gd name="connsiteY2" fmla="*/ 31622 h 1023084"/>
              <a:gd name="connsiteX3" fmla="*/ 1440860 w 1451815"/>
              <a:gd name="connsiteY3" fmla="*/ 0 h 1023084"/>
              <a:gd name="connsiteX4" fmla="*/ 1451815 w 1451815"/>
              <a:gd name="connsiteY4" fmla="*/ 735032 h 1023084"/>
              <a:gd name="connsiteX5" fmla="*/ 56120 w 1451815"/>
              <a:gd name="connsiteY5" fmla="*/ 1023084 h 1023084"/>
              <a:gd name="connsiteX0" fmla="*/ 14738 w 1410433"/>
              <a:gd name="connsiteY0" fmla="*/ 1023084 h 1023084"/>
              <a:gd name="connsiteX1" fmla="*/ 0 w 1410433"/>
              <a:gd name="connsiteY1" fmla="*/ 268164 h 1023084"/>
              <a:gd name="connsiteX2" fmla="*/ 1346316 w 1410433"/>
              <a:gd name="connsiteY2" fmla="*/ 31622 h 1023084"/>
              <a:gd name="connsiteX3" fmla="*/ 1399478 w 1410433"/>
              <a:gd name="connsiteY3" fmla="*/ 0 h 1023084"/>
              <a:gd name="connsiteX4" fmla="*/ 1410433 w 1410433"/>
              <a:gd name="connsiteY4" fmla="*/ 735032 h 1023084"/>
              <a:gd name="connsiteX5" fmla="*/ 14738 w 1410433"/>
              <a:gd name="connsiteY5" fmla="*/ 1023084 h 1023084"/>
              <a:gd name="connsiteX0" fmla="*/ 14738 w 1410433"/>
              <a:gd name="connsiteY0" fmla="*/ 1023084 h 1023084"/>
              <a:gd name="connsiteX1" fmla="*/ 0 w 1410433"/>
              <a:gd name="connsiteY1" fmla="*/ 268164 h 1023084"/>
              <a:gd name="connsiteX2" fmla="*/ 1399478 w 1410433"/>
              <a:gd name="connsiteY2" fmla="*/ 0 h 1023084"/>
              <a:gd name="connsiteX3" fmla="*/ 1410433 w 1410433"/>
              <a:gd name="connsiteY3" fmla="*/ 735032 h 1023084"/>
              <a:gd name="connsiteX4" fmla="*/ 14738 w 1410433"/>
              <a:gd name="connsiteY4" fmla="*/ 1023084 h 1023084"/>
              <a:gd name="connsiteX0" fmla="*/ 14738 w 1410433"/>
              <a:gd name="connsiteY0" fmla="*/ 986414 h 986414"/>
              <a:gd name="connsiteX1" fmla="*/ 0 w 1410433"/>
              <a:gd name="connsiteY1" fmla="*/ 231494 h 986414"/>
              <a:gd name="connsiteX2" fmla="*/ 1364752 w 1410433"/>
              <a:gd name="connsiteY2" fmla="*/ 0 h 986414"/>
              <a:gd name="connsiteX3" fmla="*/ 1410433 w 1410433"/>
              <a:gd name="connsiteY3" fmla="*/ 698362 h 986414"/>
              <a:gd name="connsiteX4" fmla="*/ 14738 w 1410433"/>
              <a:gd name="connsiteY4" fmla="*/ 986414 h 986414"/>
              <a:gd name="connsiteX0" fmla="*/ 14738 w 1410433"/>
              <a:gd name="connsiteY0" fmla="*/ 1019632 h 1019632"/>
              <a:gd name="connsiteX1" fmla="*/ 0 w 1410433"/>
              <a:gd name="connsiteY1" fmla="*/ 264712 h 1019632"/>
              <a:gd name="connsiteX2" fmla="*/ 1364752 w 1410433"/>
              <a:gd name="connsiteY2" fmla="*/ 33218 h 1019632"/>
              <a:gd name="connsiteX3" fmla="*/ 1408795 w 1410433"/>
              <a:gd name="connsiteY3" fmla="*/ 0 h 1019632"/>
              <a:gd name="connsiteX4" fmla="*/ 1410433 w 1410433"/>
              <a:gd name="connsiteY4" fmla="*/ 731580 h 1019632"/>
              <a:gd name="connsiteX5" fmla="*/ 14738 w 1410433"/>
              <a:gd name="connsiteY5" fmla="*/ 1019632 h 1019632"/>
              <a:gd name="connsiteX0" fmla="*/ 44982 w 1440677"/>
              <a:gd name="connsiteY0" fmla="*/ 1019632 h 1019632"/>
              <a:gd name="connsiteX1" fmla="*/ 0 w 1440677"/>
              <a:gd name="connsiteY1" fmla="*/ 225305 h 1019632"/>
              <a:gd name="connsiteX2" fmla="*/ 1394996 w 1440677"/>
              <a:gd name="connsiteY2" fmla="*/ 33218 h 1019632"/>
              <a:gd name="connsiteX3" fmla="*/ 1439039 w 1440677"/>
              <a:gd name="connsiteY3" fmla="*/ 0 h 1019632"/>
              <a:gd name="connsiteX4" fmla="*/ 1440677 w 1440677"/>
              <a:gd name="connsiteY4" fmla="*/ 731580 h 1019632"/>
              <a:gd name="connsiteX5" fmla="*/ 44982 w 1440677"/>
              <a:gd name="connsiteY5" fmla="*/ 1019632 h 1019632"/>
              <a:gd name="connsiteX0" fmla="*/ 1027 w 1396722"/>
              <a:gd name="connsiteY0" fmla="*/ 1019632 h 1019632"/>
              <a:gd name="connsiteX1" fmla="*/ 1900 w 1396722"/>
              <a:gd name="connsiteY1" fmla="*/ 191150 h 1019632"/>
              <a:gd name="connsiteX2" fmla="*/ 1351041 w 1396722"/>
              <a:gd name="connsiteY2" fmla="*/ 33218 h 1019632"/>
              <a:gd name="connsiteX3" fmla="*/ 1395084 w 1396722"/>
              <a:gd name="connsiteY3" fmla="*/ 0 h 1019632"/>
              <a:gd name="connsiteX4" fmla="*/ 1396722 w 1396722"/>
              <a:gd name="connsiteY4" fmla="*/ 731580 h 1019632"/>
              <a:gd name="connsiteX5" fmla="*/ 1027 w 1396722"/>
              <a:gd name="connsiteY5" fmla="*/ 1019632 h 1019632"/>
              <a:gd name="connsiteX0" fmla="*/ 33765 w 1429460"/>
              <a:gd name="connsiteY0" fmla="*/ 1019632 h 1019632"/>
              <a:gd name="connsiteX1" fmla="*/ 0 w 1429460"/>
              <a:gd name="connsiteY1" fmla="*/ 227423 h 1019632"/>
              <a:gd name="connsiteX2" fmla="*/ 1383779 w 1429460"/>
              <a:gd name="connsiteY2" fmla="*/ 33218 h 1019632"/>
              <a:gd name="connsiteX3" fmla="*/ 1427822 w 1429460"/>
              <a:gd name="connsiteY3" fmla="*/ 0 h 1019632"/>
              <a:gd name="connsiteX4" fmla="*/ 1429460 w 1429460"/>
              <a:gd name="connsiteY4" fmla="*/ 731580 h 1019632"/>
              <a:gd name="connsiteX5" fmla="*/ 33765 w 1429460"/>
              <a:gd name="connsiteY5" fmla="*/ 1019632 h 1019632"/>
              <a:gd name="connsiteX0" fmla="*/ 33765 w 1429460"/>
              <a:gd name="connsiteY0" fmla="*/ 1019632 h 1019632"/>
              <a:gd name="connsiteX1" fmla="*/ 0 w 1429460"/>
              <a:gd name="connsiteY1" fmla="*/ 227423 h 1019632"/>
              <a:gd name="connsiteX2" fmla="*/ 1427822 w 1429460"/>
              <a:gd name="connsiteY2" fmla="*/ 0 h 1019632"/>
              <a:gd name="connsiteX3" fmla="*/ 1429460 w 1429460"/>
              <a:gd name="connsiteY3" fmla="*/ 731580 h 1019632"/>
              <a:gd name="connsiteX4" fmla="*/ 33765 w 1429460"/>
              <a:gd name="connsiteY4" fmla="*/ 1019632 h 1019632"/>
              <a:gd name="connsiteX0" fmla="*/ 33765 w 1429460"/>
              <a:gd name="connsiteY0" fmla="*/ 982418 h 982418"/>
              <a:gd name="connsiteX1" fmla="*/ 0 w 1429460"/>
              <a:gd name="connsiteY1" fmla="*/ 190209 h 982418"/>
              <a:gd name="connsiteX2" fmla="*/ 1393211 w 1429460"/>
              <a:gd name="connsiteY2" fmla="*/ 0 h 982418"/>
              <a:gd name="connsiteX3" fmla="*/ 1429460 w 1429460"/>
              <a:gd name="connsiteY3" fmla="*/ 694366 h 982418"/>
              <a:gd name="connsiteX4" fmla="*/ 33765 w 1429460"/>
              <a:gd name="connsiteY4" fmla="*/ 982418 h 982418"/>
              <a:gd name="connsiteX0" fmla="*/ 33765 w 1439702"/>
              <a:gd name="connsiteY0" fmla="*/ 1016025 h 1016025"/>
              <a:gd name="connsiteX1" fmla="*/ 0 w 1439702"/>
              <a:gd name="connsiteY1" fmla="*/ 223816 h 1016025"/>
              <a:gd name="connsiteX2" fmla="*/ 1393211 w 1439702"/>
              <a:gd name="connsiteY2" fmla="*/ 33607 h 1016025"/>
              <a:gd name="connsiteX3" fmla="*/ 1439702 w 1439702"/>
              <a:gd name="connsiteY3" fmla="*/ 0 h 1016025"/>
              <a:gd name="connsiteX4" fmla="*/ 1429460 w 1439702"/>
              <a:gd name="connsiteY4" fmla="*/ 727973 h 1016025"/>
              <a:gd name="connsiteX5" fmla="*/ 33765 w 1439702"/>
              <a:gd name="connsiteY5" fmla="*/ 1016025 h 101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702" h="1016025">
                <a:moveTo>
                  <a:pt x="33765" y="1016025"/>
                </a:moveTo>
                <a:cubicBezTo>
                  <a:pt x="32738" y="750153"/>
                  <a:pt x="1027" y="489688"/>
                  <a:pt x="0" y="223816"/>
                </a:cubicBezTo>
                <a:lnTo>
                  <a:pt x="1393211" y="33607"/>
                </a:lnTo>
                <a:lnTo>
                  <a:pt x="1439702" y="0"/>
                </a:lnTo>
                <a:lnTo>
                  <a:pt x="1429460" y="727973"/>
                </a:lnTo>
                <a:lnTo>
                  <a:pt x="33765" y="1016025"/>
                </a:lnTo>
                <a:close/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Freeform 14"/>
          <p:cNvSpPr/>
          <p:nvPr/>
        </p:nvSpPr>
        <p:spPr>
          <a:xfrm rot="21402180">
            <a:off x="2600979" y="2701111"/>
            <a:ext cx="1200165" cy="920328"/>
          </a:xfrm>
          <a:custGeom>
            <a:avLst/>
            <a:gdLst>
              <a:gd name="connsiteX0" fmla="*/ 91440 w 1426464"/>
              <a:gd name="connsiteY0" fmla="*/ 987552 h 987552"/>
              <a:gd name="connsiteX1" fmla="*/ 0 w 1426464"/>
              <a:gd name="connsiteY1" fmla="*/ 182880 h 987552"/>
              <a:gd name="connsiteX2" fmla="*/ 1371600 w 1426464"/>
              <a:gd name="connsiteY2" fmla="*/ 0 h 987552"/>
              <a:gd name="connsiteX3" fmla="*/ 1426464 w 1426464"/>
              <a:gd name="connsiteY3" fmla="*/ 621792 h 987552"/>
              <a:gd name="connsiteX4" fmla="*/ 91440 w 1426464"/>
              <a:gd name="connsiteY4" fmla="*/ 987552 h 987552"/>
              <a:gd name="connsiteX0" fmla="*/ 91440 w 1387990"/>
              <a:gd name="connsiteY0" fmla="*/ 987552 h 987552"/>
              <a:gd name="connsiteX1" fmla="*/ 0 w 1387990"/>
              <a:gd name="connsiteY1" fmla="*/ 182880 h 987552"/>
              <a:gd name="connsiteX2" fmla="*/ 1371600 w 1387990"/>
              <a:gd name="connsiteY2" fmla="*/ 0 h 987552"/>
              <a:gd name="connsiteX3" fmla="*/ 1387990 w 1387990"/>
              <a:gd name="connsiteY3" fmla="*/ 736388 h 987552"/>
              <a:gd name="connsiteX4" fmla="*/ 91440 w 1387990"/>
              <a:gd name="connsiteY4" fmla="*/ 987552 h 987552"/>
              <a:gd name="connsiteX0" fmla="*/ 57380 w 1387990"/>
              <a:gd name="connsiteY0" fmla="*/ 1027181 h 1027181"/>
              <a:gd name="connsiteX1" fmla="*/ 0 w 1387990"/>
              <a:gd name="connsiteY1" fmla="*/ 182880 h 1027181"/>
              <a:gd name="connsiteX2" fmla="*/ 1371600 w 1387990"/>
              <a:gd name="connsiteY2" fmla="*/ 0 h 1027181"/>
              <a:gd name="connsiteX3" fmla="*/ 1387990 w 1387990"/>
              <a:gd name="connsiteY3" fmla="*/ 736388 h 1027181"/>
              <a:gd name="connsiteX4" fmla="*/ 57380 w 1387990"/>
              <a:gd name="connsiteY4" fmla="*/ 1027181 h 1027181"/>
              <a:gd name="connsiteX0" fmla="*/ 57380 w 1435717"/>
              <a:gd name="connsiteY0" fmla="*/ 1027181 h 1027181"/>
              <a:gd name="connsiteX1" fmla="*/ 0 w 1435717"/>
              <a:gd name="connsiteY1" fmla="*/ 182880 h 1027181"/>
              <a:gd name="connsiteX2" fmla="*/ 1371600 w 1435717"/>
              <a:gd name="connsiteY2" fmla="*/ 0 h 1027181"/>
              <a:gd name="connsiteX3" fmla="*/ 1435717 w 1435717"/>
              <a:gd name="connsiteY3" fmla="*/ 703410 h 1027181"/>
              <a:gd name="connsiteX4" fmla="*/ 57380 w 1435717"/>
              <a:gd name="connsiteY4" fmla="*/ 1027181 h 1027181"/>
              <a:gd name="connsiteX0" fmla="*/ 57380 w 1435717"/>
              <a:gd name="connsiteY0" fmla="*/ 1058803 h 1058803"/>
              <a:gd name="connsiteX1" fmla="*/ 0 w 1435717"/>
              <a:gd name="connsiteY1" fmla="*/ 214502 h 1058803"/>
              <a:gd name="connsiteX2" fmla="*/ 1371600 w 1435717"/>
              <a:gd name="connsiteY2" fmla="*/ 31622 h 1058803"/>
              <a:gd name="connsiteX3" fmla="*/ 1424762 w 1435717"/>
              <a:gd name="connsiteY3" fmla="*/ 0 h 1058803"/>
              <a:gd name="connsiteX4" fmla="*/ 1435717 w 1435717"/>
              <a:gd name="connsiteY4" fmla="*/ 735032 h 1058803"/>
              <a:gd name="connsiteX5" fmla="*/ 57380 w 1435717"/>
              <a:gd name="connsiteY5" fmla="*/ 1058803 h 1058803"/>
              <a:gd name="connsiteX0" fmla="*/ 28084 w 1435717"/>
              <a:gd name="connsiteY0" fmla="*/ 1020097 h 1020097"/>
              <a:gd name="connsiteX1" fmla="*/ 0 w 1435717"/>
              <a:gd name="connsiteY1" fmla="*/ 214502 h 1020097"/>
              <a:gd name="connsiteX2" fmla="*/ 1371600 w 1435717"/>
              <a:gd name="connsiteY2" fmla="*/ 31622 h 1020097"/>
              <a:gd name="connsiteX3" fmla="*/ 1424762 w 1435717"/>
              <a:gd name="connsiteY3" fmla="*/ 0 h 1020097"/>
              <a:gd name="connsiteX4" fmla="*/ 1435717 w 1435717"/>
              <a:gd name="connsiteY4" fmla="*/ 735032 h 1020097"/>
              <a:gd name="connsiteX5" fmla="*/ 28084 w 1435717"/>
              <a:gd name="connsiteY5" fmla="*/ 1020097 h 1020097"/>
              <a:gd name="connsiteX0" fmla="*/ 0 w 1407633"/>
              <a:gd name="connsiteY0" fmla="*/ 1020097 h 1020097"/>
              <a:gd name="connsiteX1" fmla="*/ 13199 w 1407633"/>
              <a:gd name="connsiteY1" fmla="*/ 256284 h 1020097"/>
              <a:gd name="connsiteX2" fmla="*/ 1343516 w 1407633"/>
              <a:gd name="connsiteY2" fmla="*/ 31622 h 1020097"/>
              <a:gd name="connsiteX3" fmla="*/ 1396678 w 1407633"/>
              <a:gd name="connsiteY3" fmla="*/ 0 h 1020097"/>
              <a:gd name="connsiteX4" fmla="*/ 1407633 w 1407633"/>
              <a:gd name="connsiteY4" fmla="*/ 735032 h 1020097"/>
              <a:gd name="connsiteX5" fmla="*/ 0 w 1407633"/>
              <a:gd name="connsiteY5" fmla="*/ 1020097 h 1020097"/>
              <a:gd name="connsiteX0" fmla="*/ 0 w 1407633"/>
              <a:gd name="connsiteY0" fmla="*/ 1020097 h 1020097"/>
              <a:gd name="connsiteX1" fmla="*/ 13199 w 1407633"/>
              <a:gd name="connsiteY1" fmla="*/ 256284 h 1020097"/>
              <a:gd name="connsiteX2" fmla="*/ 47821 w 1407633"/>
              <a:gd name="connsiteY2" fmla="*/ 216275 h 1020097"/>
              <a:gd name="connsiteX3" fmla="*/ 1343516 w 1407633"/>
              <a:gd name="connsiteY3" fmla="*/ 31622 h 1020097"/>
              <a:gd name="connsiteX4" fmla="*/ 1396678 w 1407633"/>
              <a:gd name="connsiteY4" fmla="*/ 0 h 1020097"/>
              <a:gd name="connsiteX5" fmla="*/ 1407633 w 1407633"/>
              <a:gd name="connsiteY5" fmla="*/ 735032 h 1020097"/>
              <a:gd name="connsiteX6" fmla="*/ 0 w 1407633"/>
              <a:gd name="connsiteY6" fmla="*/ 1020097 h 1020097"/>
              <a:gd name="connsiteX0" fmla="*/ 10663 w 1394433"/>
              <a:gd name="connsiteY0" fmla="*/ 1067384 h 1067384"/>
              <a:gd name="connsiteX1" fmla="*/ -1 w 1394433"/>
              <a:gd name="connsiteY1" fmla="*/ 256284 h 1067384"/>
              <a:gd name="connsiteX2" fmla="*/ 34621 w 1394433"/>
              <a:gd name="connsiteY2" fmla="*/ 216275 h 1067384"/>
              <a:gd name="connsiteX3" fmla="*/ 1330316 w 1394433"/>
              <a:gd name="connsiteY3" fmla="*/ 31622 h 1067384"/>
              <a:gd name="connsiteX4" fmla="*/ 1383478 w 1394433"/>
              <a:gd name="connsiteY4" fmla="*/ 0 h 1067384"/>
              <a:gd name="connsiteX5" fmla="*/ 1394433 w 1394433"/>
              <a:gd name="connsiteY5" fmla="*/ 735032 h 1067384"/>
              <a:gd name="connsiteX6" fmla="*/ 10663 w 1394433"/>
              <a:gd name="connsiteY6" fmla="*/ 1067384 h 1067384"/>
              <a:gd name="connsiteX0" fmla="*/ 10664 w 1419642"/>
              <a:gd name="connsiteY0" fmla="*/ 1067384 h 1067384"/>
              <a:gd name="connsiteX1" fmla="*/ 0 w 1419642"/>
              <a:gd name="connsiteY1" fmla="*/ 256284 h 1067384"/>
              <a:gd name="connsiteX2" fmla="*/ 34622 w 1419642"/>
              <a:gd name="connsiteY2" fmla="*/ 216275 h 1067384"/>
              <a:gd name="connsiteX3" fmla="*/ 1330317 w 1419642"/>
              <a:gd name="connsiteY3" fmla="*/ 31622 h 1067384"/>
              <a:gd name="connsiteX4" fmla="*/ 1383479 w 1419642"/>
              <a:gd name="connsiteY4" fmla="*/ 0 h 1067384"/>
              <a:gd name="connsiteX5" fmla="*/ 1419641 w 1419642"/>
              <a:gd name="connsiteY5" fmla="*/ 781899 h 1067384"/>
              <a:gd name="connsiteX6" fmla="*/ 10664 w 1419642"/>
              <a:gd name="connsiteY6" fmla="*/ 1067384 h 1067384"/>
              <a:gd name="connsiteX0" fmla="*/ 10664 w 1383479"/>
              <a:gd name="connsiteY0" fmla="*/ 1067384 h 1067384"/>
              <a:gd name="connsiteX1" fmla="*/ 0 w 1383479"/>
              <a:gd name="connsiteY1" fmla="*/ 256284 h 1067384"/>
              <a:gd name="connsiteX2" fmla="*/ 34622 w 1383479"/>
              <a:gd name="connsiteY2" fmla="*/ 216275 h 1067384"/>
              <a:gd name="connsiteX3" fmla="*/ 1330317 w 1383479"/>
              <a:gd name="connsiteY3" fmla="*/ 31622 h 1067384"/>
              <a:gd name="connsiteX4" fmla="*/ 1383479 w 1383479"/>
              <a:gd name="connsiteY4" fmla="*/ 0 h 1067384"/>
              <a:gd name="connsiteX5" fmla="*/ 1356899 w 1383479"/>
              <a:gd name="connsiteY5" fmla="*/ 822957 h 1067384"/>
              <a:gd name="connsiteX6" fmla="*/ 10664 w 1383479"/>
              <a:gd name="connsiteY6" fmla="*/ 1067384 h 1067384"/>
              <a:gd name="connsiteX0" fmla="*/ 10664 w 1387181"/>
              <a:gd name="connsiteY0" fmla="*/ 1067384 h 1067384"/>
              <a:gd name="connsiteX1" fmla="*/ 0 w 1387181"/>
              <a:gd name="connsiteY1" fmla="*/ 256284 h 1067384"/>
              <a:gd name="connsiteX2" fmla="*/ 34622 w 1387181"/>
              <a:gd name="connsiteY2" fmla="*/ 216275 h 1067384"/>
              <a:gd name="connsiteX3" fmla="*/ 1330317 w 1387181"/>
              <a:gd name="connsiteY3" fmla="*/ 31622 h 1067384"/>
              <a:gd name="connsiteX4" fmla="*/ 1383479 w 1387181"/>
              <a:gd name="connsiteY4" fmla="*/ 0 h 1067384"/>
              <a:gd name="connsiteX5" fmla="*/ 1387181 w 1387181"/>
              <a:gd name="connsiteY5" fmla="*/ 781911 h 1067384"/>
              <a:gd name="connsiteX6" fmla="*/ 10664 w 1387181"/>
              <a:gd name="connsiteY6" fmla="*/ 1067384 h 10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181" h="1067384">
                <a:moveTo>
                  <a:pt x="10664" y="1067384"/>
                </a:moveTo>
                <a:lnTo>
                  <a:pt x="0" y="256284"/>
                </a:lnTo>
                <a:lnTo>
                  <a:pt x="34622" y="216275"/>
                </a:lnTo>
                <a:lnTo>
                  <a:pt x="1330317" y="31622"/>
                </a:lnTo>
                <a:lnTo>
                  <a:pt x="1383479" y="0"/>
                </a:lnTo>
                <a:lnTo>
                  <a:pt x="1387181" y="781911"/>
                </a:lnTo>
                <a:lnTo>
                  <a:pt x="10664" y="1067384"/>
                </a:lnTo>
                <a:close/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Freeform 16"/>
          <p:cNvSpPr/>
          <p:nvPr/>
        </p:nvSpPr>
        <p:spPr>
          <a:xfrm rot="21402180">
            <a:off x="1231226" y="3818120"/>
            <a:ext cx="1413842" cy="1053867"/>
          </a:xfrm>
          <a:custGeom>
            <a:avLst/>
            <a:gdLst>
              <a:gd name="connsiteX0" fmla="*/ 91440 w 1426464"/>
              <a:gd name="connsiteY0" fmla="*/ 987552 h 987552"/>
              <a:gd name="connsiteX1" fmla="*/ 0 w 1426464"/>
              <a:gd name="connsiteY1" fmla="*/ 182880 h 987552"/>
              <a:gd name="connsiteX2" fmla="*/ 1371600 w 1426464"/>
              <a:gd name="connsiteY2" fmla="*/ 0 h 987552"/>
              <a:gd name="connsiteX3" fmla="*/ 1426464 w 1426464"/>
              <a:gd name="connsiteY3" fmla="*/ 621792 h 987552"/>
              <a:gd name="connsiteX4" fmla="*/ 91440 w 1426464"/>
              <a:gd name="connsiteY4" fmla="*/ 987552 h 987552"/>
              <a:gd name="connsiteX0" fmla="*/ 91440 w 1387990"/>
              <a:gd name="connsiteY0" fmla="*/ 987552 h 987552"/>
              <a:gd name="connsiteX1" fmla="*/ 0 w 1387990"/>
              <a:gd name="connsiteY1" fmla="*/ 182880 h 987552"/>
              <a:gd name="connsiteX2" fmla="*/ 1371600 w 1387990"/>
              <a:gd name="connsiteY2" fmla="*/ 0 h 987552"/>
              <a:gd name="connsiteX3" fmla="*/ 1387990 w 1387990"/>
              <a:gd name="connsiteY3" fmla="*/ 736388 h 987552"/>
              <a:gd name="connsiteX4" fmla="*/ 91440 w 1387990"/>
              <a:gd name="connsiteY4" fmla="*/ 987552 h 987552"/>
              <a:gd name="connsiteX0" fmla="*/ 57380 w 1387990"/>
              <a:gd name="connsiteY0" fmla="*/ 1027181 h 1027181"/>
              <a:gd name="connsiteX1" fmla="*/ 0 w 1387990"/>
              <a:gd name="connsiteY1" fmla="*/ 182880 h 1027181"/>
              <a:gd name="connsiteX2" fmla="*/ 1371600 w 1387990"/>
              <a:gd name="connsiteY2" fmla="*/ 0 h 1027181"/>
              <a:gd name="connsiteX3" fmla="*/ 1387990 w 1387990"/>
              <a:gd name="connsiteY3" fmla="*/ 736388 h 1027181"/>
              <a:gd name="connsiteX4" fmla="*/ 57380 w 1387990"/>
              <a:gd name="connsiteY4" fmla="*/ 1027181 h 1027181"/>
              <a:gd name="connsiteX0" fmla="*/ 57380 w 1435717"/>
              <a:gd name="connsiteY0" fmla="*/ 1027181 h 1027181"/>
              <a:gd name="connsiteX1" fmla="*/ 0 w 1435717"/>
              <a:gd name="connsiteY1" fmla="*/ 182880 h 1027181"/>
              <a:gd name="connsiteX2" fmla="*/ 1371600 w 1435717"/>
              <a:gd name="connsiteY2" fmla="*/ 0 h 1027181"/>
              <a:gd name="connsiteX3" fmla="*/ 1435717 w 1435717"/>
              <a:gd name="connsiteY3" fmla="*/ 703410 h 1027181"/>
              <a:gd name="connsiteX4" fmla="*/ 57380 w 1435717"/>
              <a:gd name="connsiteY4" fmla="*/ 1027181 h 1027181"/>
              <a:gd name="connsiteX0" fmla="*/ 57380 w 1435717"/>
              <a:gd name="connsiteY0" fmla="*/ 1058803 h 1058803"/>
              <a:gd name="connsiteX1" fmla="*/ 0 w 1435717"/>
              <a:gd name="connsiteY1" fmla="*/ 214502 h 1058803"/>
              <a:gd name="connsiteX2" fmla="*/ 1371600 w 1435717"/>
              <a:gd name="connsiteY2" fmla="*/ 31622 h 1058803"/>
              <a:gd name="connsiteX3" fmla="*/ 1424762 w 1435717"/>
              <a:gd name="connsiteY3" fmla="*/ 0 h 1058803"/>
              <a:gd name="connsiteX4" fmla="*/ 1435717 w 1435717"/>
              <a:gd name="connsiteY4" fmla="*/ 735032 h 1058803"/>
              <a:gd name="connsiteX5" fmla="*/ 57380 w 1435717"/>
              <a:gd name="connsiteY5" fmla="*/ 1058803 h 1058803"/>
              <a:gd name="connsiteX0" fmla="*/ 28084 w 1435717"/>
              <a:gd name="connsiteY0" fmla="*/ 1020097 h 1020097"/>
              <a:gd name="connsiteX1" fmla="*/ 0 w 1435717"/>
              <a:gd name="connsiteY1" fmla="*/ 214502 h 1020097"/>
              <a:gd name="connsiteX2" fmla="*/ 1371600 w 1435717"/>
              <a:gd name="connsiteY2" fmla="*/ 31622 h 1020097"/>
              <a:gd name="connsiteX3" fmla="*/ 1424762 w 1435717"/>
              <a:gd name="connsiteY3" fmla="*/ 0 h 1020097"/>
              <a:gd name="connsiteX4" fmla="*/ 1435717 w 1435717"/>
              <a:gd name="connsiteY4" fmla="*/ 735032 h 1020097"/>
              <a:gd name="connsiteX5" fmla="*/ 28084 w 1435717"/>
              <a:gd name="connsiteY5" fmla="*/ 1020097 h 1020097"/>
              <a:gd name="connsiteX0" fmla="*/ 0 w 1407633"/>
              <a:gd name="connsiteY0" fmla="*/ 1020097 h 1020097"/>
              <a:gd name="connsiteX1" fmla="*/ 13199 w 1407633"/>
              <a:gd name="connsiteY1" fmla="*/ 256284 h 1020097"/>
              <a:gd name="connsiteX2" fmla="*/ 1343516 w 1407633"/>
              <a:gd name="connsiteY2" fmla="*/ 31622 h 1020097"/>
              <a:gd name="connsiteX3" fmla="*/ 1396678 w 1407633"/>
              <a:gd name="connsiteY3" fmla="*/ 0 h 1020097"/>
              <a:gd name="connsiteX4" fmla="*/ 1407633 w 1407633"/>
              <a:gd name="connsiteY4" fmla="*/ 735032 h 1020097"/>
              <a:gd name="connsiteX5" fmla="*/ 0 w 1407633"/>
              <a:gd name="connsiteY5" fmla="*/ 1020097 h 1020097"/>
              <a:gd name="connsiteX0" fmla="*/ 0 w 1407633"/>
              <a:gd name="connsiteY0" fmla="*/ 1020097 h 1020097"/>
              <a:gd name="connsiteX1" fmla="*/ 118211 w 1407633"/>
              <a:gd name="connsiteY1" fmla="*/ 312407 h 1020097"/>
              <a:gd name="connsiteX2" fmla="*/ 1343516 w 1407633"/>
              <a:gd name="connsiteY2" fmla="*/ 31622 h 1020097"/>
              <a:gd name="connsiteX3" fmla="*/ 1396678 w 1407633"/>
              <a:gd name="connsiteY3" fmla="*/ 0 h 1020097"/>
              <a:gd name="connsiteX4" fmla="*/ 1407633 w 1407633"/>
              <a:gd name="connsiteY4" fmla="*/ 735032 h 1020097"/>
              <a:gd name="connsiteX5" fmla="*/ 0 w 1407633"/>
              <a:gd name="connsiteY5" fmla="*/ 1020097 h 1020097"/>
              <a:gd name="connsiteX0" fmla="*/ 0 w 1407633"/>
              <a:gd name="connsiteY0" fmla="*/ 1020097 h 1020097"/>
              <a:gd name="connsiteX1" fmla="*/ 118211 w 1407633"/>
              <a:gd name="connsiteY1" fmla="*/ 312407 h 1020097"/>
              <a:gd name="connsiteX2" fmla="*/ 1396678 w 1407633"/>
              <a:gd name="connsiteY2" fmla="*/ 0 h 1020097"/>
              <a:gd name="connsiteX3" fmla="*/ 1407633 w 1407633"/>
              <a:gd name="connsiteY3" fmla="*/ 735032 h 1020097"/>
              <a:gd name="connsiteX4" fmla="*/ 0 w 1407633"/>
              <a:gd name="connsiteY4" fmla="*/ 1020097 h 1020097"/>
              <a:gd name="connsiteX0" fmla="*/ 0 w 1687676"/>
              <a:gd name="connsiteY0" fmla="*/ 1130267 h 1130267"/>
              <a:gd name="connsiteX1" fmla="*/ 118211 w 1687676"/>
              <a:gd name="connsiteY1" fmla="*/ 422577 h 1130267"/>
              <a:gd name="connsiteX2" fmla="*/ 1687676 w 1687676"/>
              <a:gd name="connsiteY2" fmla="*/ 0 h 1130267"/>
              <a:gd name="connsiteX3" fmla="*/ 1407633 w 1687676"/>
              <a:gd name="connsiteY3" fmla="*/ 845202 h 1130267"/>
              <a:gd name="connsiteX4" fmla="*/ 0 w 1687676"/>
              <a:gd name="connsiteY4" fmla="*/ 1130267 h 1130267"/>
              <a:gd name="connsiteX0" fmla="*/ 0 w 1687676"/>
              <a:gd name="connsiteY0" fmla="*/ 1130267 h 1130267"/>
              <a:gd name="connsiteX1" fmla="*/ 118211 w 1687676"/>
              <a:gd name="connsiteY1" fmla="*/ 422577 h 1130267"/>
              <a:gd name="connsiteX2" fmla="*/ 1687676 w 1687676"/>
              <a:gd name="connsiteY2" fmla="*/ 0 h 1130267"/>
              <a:gd name="connsiteX3" fmla="*/ 1407633 w 1687676"/>
              <a:gd name="connsiteY3" fmla="*/ 845202 h 1130267"/>
              <a:gd name="connsiteX4" fmla="*/ 1657459 w 1687676"/>
              <a:gd name="connsiteY4" fmla="*/ 903545 h 1130267"/>
              <a:gd name="connsiteX5" fmla="*/ 0 w 1687676"/>
              <a:gd name="connsiteY5" fmla="*/ 1130267 h 1130267"/>
              <a:gd name="connsiteX0" fmla="*/ 0 w 1687676"/>
              <a:gd name="connsiteY0" fmla="*/ 1130267 h 1130267"/>
              <a:gd name="connsiteX1" fmla="*/ 118211 w 1687676"/>
              <a:gd name="connsiteY1" fmla="*/ 422577 h 1130267"/>
              <a:gd name="connsiteX2" fmla="*/ 1687676 w 1687676"/>
              <a:gd name="connsiteY2" fmla="*/ 0 h 1130267"/>
              <a:gd name="connsiteX3" fmla="*/ 1657459 w 1687676"/>
              <a:gd name="connsiteY3" fmla="*/ 903545 h 1130267"/>
              <a:gd name="connsiteX4" fmla="*/ 0 w 1687676"/>
              <a:gd name="connsiteY4" fmla="*/ 1130267 h 1130267"/>
              <a:gd name="connsiteX0" fmla="*/ 0 w 1687676"/>
              <a:gd name="connsiteY0" fmla="*/ 1130267 h 1130267"/>
              <a:gd name="connsiteX1" fmla="*/ 118211 w 1687676"/>
              <a:gd name="connsiteY1" fmla="*/ 422577 h 1130267"/>
              <a:gd name="connsiteX2" fmla="*/ 1687676 w 1687676"/>
              <a:gd name="connsiteY2" fmla="*/ 0 h 1130267"/>
              <a:gd name="connsiteX3" fmla="*/ 1676218 w 1687676"/>
              <a:gd name="connsiteY3" fmla="*/ 858367 h 1130267"/>
              <a:gd name="connsiteX4" fmla="*/ 0 w 1687676"/>
              <a:gd name="connsiteY4" fmla="*/ 1130267 h 1130267"/>
              <a:gd name="connsiteX0" fmla="*/ 1558007 w 1569465"/>
              <a:gd name="connsiteY0" fmla="*/ 858367 h 858367"/>
              <a:gd name="connsiteX1" fmla="*/ 0 w 1569465"/>
              <a:gd name="connsiteY1" fmla="*/ 422577 h 858367"/>
              <a:gd name="connsiteX2" fmla="*/ 1569465 w 1569465"/>
              <a:gd name="connsiteY2" fmla="*/ 0 h 858367"/>
              <a:gd name="connsiteX3" fmla="*/ 1558007 w 1569465"/>
              <a:gd name="connsiteY3" fmla="*/ 858367 h 858367"/>
              <a:gd name="connsiteX0" fmla="*/ 1558007 w 1569465"/>
              <a:gd name="connsiteY0" fmla="*/ 858367 h 858367"/>
              <a:gd name="connsiteX1" fmla="*/ 841777 w 1569465"/>
              <a:gd name="connsiteY1" fmla="*/ 663380 h 858367"/>
              <a:gd name="connsiteX2" fmla="*/ 0 w 1569465"/>
              <a:gd name="connsiteY2" fmla="*/ 422577 h 858367"/>
              <a:gd name="connsiteX3" fmla="*/ 1569465 w 1569465"/>
              <a:gd name="connsiteY3" fmla="*/ 0 h 858367"/>
              <a:gd name="connsiteX4" fmla="*/ 1558007 w 1569465"/>
              <a:gd name="connsiteY4" fmla="*/ 858367 h 858367"/>
              <a:gd name="connsiteX0" fmla="*/ 1625164 w 1636622"/>
              <a:gd name="connsiteY0" fmla="*/ 858367 h 1270025"/>
              <a:gd name="connsiteX1" fmla="*/ 0 w 1636622"/>
              <a:gd name="connsiteY1" fmla="*/ 1270025 h 1270025"/>
              <a:gd name="connsiteX2" fmla="*/ 67157 w 1636622"/>
              <a:gd name="connsiteY2" fmla="*/ 422577 h 1270025"/>
              <a:gd name="connsiteX3" fmla="*/ 1636622 w 1636622"/>
              <a:gd name="connsiteY3" fmla="*/ 0 h 1270025"/>
              <a:gd name="connsiteX4" fmla="*/ 1625164 w 1636622"/>
              <a:gd name="connsiteY4" fmla="*/ 858367 h 1270025"/>
              <a:gd name="connsiteX0" fmla="*/ 1607508 w 1618966"/>
              <a:gd name="connsiteY0" fmla="*/ 858367 h 1311487"/>
              <a:gd name="connsiteX1" fmla="*/ 0 w 1618966"/>
              <a:gd name="connsiteY1" fmla="*/ 1311487 h 1311487"/>
              <a:gd name="connsiteX2" fmla="*/ 49501 w 1618966"/>
              <a:gd name="connsiteY2" fmla="*/ 422577 h 1311487"/>
              <a:gd name="connsiteX3" fmla="*/ 1618966 w 1618966"/>
              <a:gd name="connsiteY3" fmla="*/ 0 h 1311487"/>
              <a:gd name="connsiteX4" fmla="*/ 1607508 w 1618966"/>
              <a:gd name="connsiteY4" fmla="*/ 858367 h 1311487"/>
              <a:gd name="connsiteX0" fmla="*/ 1622040 w 1633498"/>
              <a:gd name="connsiteY0" fmla="*/ 858367 h 1311487"/>
              <a:gd name="connsiteX1" fmla="*/ 14532 w 1633498"/>
              <a:gd name="connsiteY1" fmla="*/ 1311487 h 1311487"/>
              <a:gd name="connsiteX2" fmla="*/ 0 w 1633498"/>
              <a:gd name="connsiteY2" fmla="*/ 370184 h 1311487"/>
              <a:gd name="connsiteX3" fmla="*/ 1633498 w 1633498"/>
              <a:gd name="connsiteY3" fmla="*/ 0 h 1311487"/>
              <a:gd name="connsiteX4" fmla="*/ 1622040 w 1633498"/>
              <a:gd name="connsiteY4" fmla="*/ 858367 h 1311487"/>
              <a:gd name="connsiteX0" fmla="*/ 1622040 w 1652340"/>
              <a:gd name="connsiteY0" fmla="*/ 817029 h 1270149"/>
              <a:gd name="connsiteX1" fmla="*/ 14532 w 1652340"/>
              <a:gd name="connsiteY1" fmla="*/ 1270149 h 1270149"/>
              <a:gd name="connsiteX2" fmla="*/ 0 w 1652340"/>
              <a:gd name="connsiteY2" fmla="*/ 328846 h 1270149"/>
              <a:gd name="connsiteX3" fmla="*/ 1652340 w 1652340"/>
              <a:gd name="connsiteY3" fmla="*/ 0 h 1270149"/>
              <a:gd name="connsiteX4" fmla="*/ 1622040 w 1652340"/>
              <a:gd name="connsiteY4" fmla="*/ 817029 h 1270149"/>
              <a:gd name="connsiteX0" fmla="*/ 1607508 w 1637808"/>
              <a:gd name="connsiteY0" fmla="*/ 817029 h 1270149"/>
              <a:gd name="connsiteX1" fmla="*/ 0 w 1637808"/>
              <a:gd name="connsiteY1" fmla="*/ 1270149 h 1270149"/>
              <a:gd name="connsiteX2" fmla="*/ 5480 w 1637808"/>
              <a:gd name="connsiteY2" fmla="*/ 369605 h 1270149"/>
              <a:gd name="connsiteX3" fmla="*/ 1637808 w 1637808"/>
              <a:gd name="connsiteY3" fmla="*/ 0 h 1270149"/>
              <a:gd name="connsiteX4" fmla="*/ 1607508 w 1637808"/>
              <a:gd name="connsiteY4" fmla="*/ 817029 h 1270149"/>
              <a:gd name="connsiteX0" fmla="*/ 1603854 w 1634154"/>
              <a:gd name="connsiteY0" fmla="*/ 817029 h 1222260"/>
              <a:gd name="connsiteX1" fmla="*/ 21411 w 1634154"/>
              <a:gd name="connsiteY1" fmla="*/ 1222260 h 1222260"/>
              <a:gd name="connsiteX2" fmla="*/ 1826 w 1634154"/>
              <a:gd name="connsiteY2" fmla="*/ 369605 h 1222260"/>
              <a:gd name="connsiteX3" fmla="*/ 1634154 w 1634154"/>
              <a:gd name="connsiteY3" fmla="*/ 0 h 1222260"/>
              <a:gd name="connsiteX4" fmla="*/ 1603854 w 1634154"/>
              <a:gd name="connsiteY4" fmla="*/ 817029 h 12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154" h="1222260">
                <a:moveTo>
                  <a:pt x="1603854" y="817029"/>
                </a:moveTo>
                <a:lnTo>
                  <a:pt x="21411" y="1222260"/>
                </a:lnTo>
                <a:cubicBezTo>
                  <a:pt x="23238" y="922079"/>
                  <a:pt x="-1" y="669786"/>
                  <a:pt x="1826" y="369605"/>
                </a:cubicBezTo>
                <a:lnTo>
                  <a:pt x="1634154" y="0"/>
                </a:lnTo>
                <a:lnTo>
                  <a:pt x="1603854" y="817029"/>
                </a:lnTo>
                <a:close/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8" name="Picture 3" descr="E:\August2005\source\digitalofficepro\HTML5PointSDK\Samples\ima\Mouse_pointer_or_curs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6858000"/>
            <a:ext cx="205028" cy="31317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410" y="1088621"/>
            <a:ext cx="5271190" cy="561697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047 L -0.29444 -0.5115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300000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3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44 -0.51158 L -0.15277 -0.5671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300000">
                                      <p:cBhvr>
                                        <p:cTn id="8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3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7 -0.56713 L -0.28611 -0.3893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300000">
                                      <p:cBhvr>
                                        <p:cTn id="1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8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8"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2003"/>
            <a:ext cx="6881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Sans Condensed" pitchFamily="34" charset="0"/>
              </a:rPr>
              <a:t>Retains Special Effects Like..</a:t>
            </a:r>
            <a:endParaRPr lang="en-US" sz="4800" b="1" dirty="0">
              <a:solidFill>
                <a:schemeClr val="accent2"/>
              </a:solidFill>
              <a:latin typeface="Sans 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200" y="2612565"/>
            <a:ext cx="277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Sans Condensed" pitchFamily="34" charset="0"/>
              </a:rPr>
              <a:t>Letter By Letter</a:t>
            </a:r>
            <a:endParaRPr lang="en-US" sz="2800" b="1" dirty="0">
              <a:solidFill>
                <a:schemeClr val="tx2">
                  <a:lumMod val="90000"/>
                </a:schemeClr>
              </a:solidFill>
              <a:latin typeface="Sans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200" y="3279648"/>
            <a:ext cx="2520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457200" indent="-457200">
              <a:buFont typeface="Wingdings" pitchFamily="2" charset="2"/>
              <a:buChar char="q"/>
              <a:defRPr sz="2800">
                <a:solidFill>
                  <a:schemeClr val="tx2">
                    <a:lumMod val="90000"/>
                  </a:schemeClr>
                </a:solidFill>
                <a:latin typeface="Sans Condensed" pitchFamily="34" charset="0"/>
              </a:defRPr>
            </a:lvl1pPr>
          </a:lstStyle>
          <a:p>
            <a:r>
              <a:rPr lang="en-US" b="1" dirty="0"/>
              <a:t>Word By Word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2200" y="1793082"/>
            <a:ext cx="1752600" cy="1150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ans Condensed" pitchFamily="34" charset="0"/>
              </a:rPr>
              <a:t>Entrance</a:t>
            </a:r>
            <a:endParaRPr lang="en-US" sz="2800" b="1" dirty="0">
              <a:latin typeface="Sans Condens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3369469"/>
            <a:ext cx="1752600" cy="1150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ans Condensed" pitchFamily="34" charset="0"/>
              </a:rPr>
              <a:t>Emphasis</a:t>
            </a:r>
            <a:endParaRPr lang="en-US" sz="2800" b="1" dirty="0">
              <a:latin typeface="Sans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45482"/>
            <a:ext cx="3902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ans Condensed" pitchFamily="34" charset="0"/>
              </a:rPr>
              <a:t>Animations And Transitions</a:t>
            </a:r>
            <a:endParaRPr lang="en-US" sz="2800" b="1" dirty="0">
              <a:latin typeface="Sans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946731"/>
            <a:ext cx="28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ans Condensed" pitchFamily="34" charset="0"/>
              </a:rPr>
              <a:t>Multimedia Support</a:t>
            </a:r>
            <a:endParaRPr lang="en-US" sz="2800" b="1" dirty="0">
              <a:latin typeface="Sans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171" y="4613814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latin typeface="Sans Condensed" pitchFamily="34" charset="0"/>
              </a:rPr>
              <a:t>Embedded Videos</a:t>
            </a:r>
            <a:endParaRPr lang="en-US" sz="2800" b="1" dirty="0">
              <a:solidFill>
                <a:schemeClr val="tx2">
                  <a:lumMod val="90000"/>
                </a:schemeClr>
              </a:solidFill>
              <a:latin typeface="Sans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171" y="5280899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457200" indent="-457200">
              <a:buFont typeface="Wingdings" pitchFamily="2" charset="2"/>
              <a:buChar char="q"/>
              <a:defRPr sz="2800">
                <a:solidFill>
                  <a:schemeClr val="tx2">
                    <a:lumMod val="90000"/>
                  </a:schemeClr>
                </a:solidFill>
                <a:latin typeface="Sans Condensed" pitchFamily="34" charset="0"/>
              </a:defRPr>
            </a:lvl1pPr>
          </a:lstStyle>
          <a:p>
            <a:r>
              <a:rPr lang="en-US" b="1" dirty="0" smtClean="0"/>
              <a:t>Animated Gifs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72200" y="4945856"/>
            <a:ext cx="1752600" cy="1150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ans Condensed" pitchFamily="34" charset="0"/>
              </a:rPr>
              <a:t>Motion </a:t>
            </a:r>
            <a:endParaRPr lang="en-US" sz="2800" b="1" dirty="0">
              <a:latin typeface="Sans Condense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4584 -1.11111E-6 L 0.34584 0.36181 L -3.33333E-6 0.36181 L -3.33333E-6 -1.11111E-6 Z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allAtOnce"/>
      <p:bldP spid="4" grpId="0"/>
      <p:bldP spid="5" grpId="0" animBg="1"/>
      <p:bldP spid="6" grpId="0" animBg="1"/>
      <p:bldP spid="6" grpId="1" animBg="1"/>
      <p:bldP spid="7" grpId="0" build="allAtOnce"/>
      <p:bldP spid="8" grpId="0"/>
      <p:bldP spid="9" grpId="0"/>
      <p:bldP spid="10" grpId="0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5791200"/>
            <a:ext cx="7835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Sans Condensed" pitchFamily="34" charset="0"/>
              </a:rPr>
              <a:t>And supports all major </a:t>
            </a:r>
            <a:r>
              <a:rPr lang="en-US" sz="4400" b="1" dirty="0" smtClean="0">
                <a:solidFill>
                  <a:srgbClr val="00B0F0"/>
                </a:solidFill>
                <a:latin typeface="Sans Condensed" pitchFamily="34" charset="0"/>
              </a:rPr>
              <a:t>Internet Browsers</a:t>
            </a:r>
            <a:endParaRPr lang="ru-RU" sz="3200" b="1" dirty="0">
              <a:latin typeface="Verdana" pitchFamily="34" charset="0"/>
            </a:endParaRPr>
          </a:p>
        </p:txBody>
      </p:sp>
      <p:pic>
        <p:nvPicPr>
          <p:cNvPr id="1026" name="Picture 2" descr="E:\August2005\source\digitalofficepro\HTML5PointSDK\Samples\ima\Google_Chrome_icon_(2011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5307" y="2272307"/>
            <a:ext cx="2556270" cy="255627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084" y="2224084"/>
            <a:ext cx="2652716" cy="2652716"/>
          </a:xfrm>
          <a:prstGeom prst="rect">
            <a:avLst/>
          </a:prstGeom>
          <a:noFill/>
        </p:spPr>
      </p:pic>
      <p:pic>
        <p:nvPicPr>
          <p:cNvPr id="1029" name="Picture 5" descr="E:\August2005\source\digitalofficepro\HTML5PointSDK\Samples\ima\Opera_O.sv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00404" y="2102644"/>
            <a:ext cx="2895596" cy="2895596"/>
          </a:xfrm>
          <a:prstGeom prst="rect">
            <a:avLst/>
          </a:prstGeom>
          <a:noFill/>
        </p:spPr>
      </p:pic>
      <p:pic>
        <p:nvPicPr>
          <p:cNvPr id="1030" name="Picture 6" descr="E:\August2005\source\digitalofficepro\HTML5PointSDK\Samples\ima\Apple_Safari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62316" y="2057400"/>
            <a:ext cx="2986084" cy="2986084"/>
          </a:xfrm>
          <a:prstGeom prst="rect">
            <a:avLst/>
          </a:prstGeom>
          <a:noFill/>
        </p:spPr>
      </p:pic>
      <p:pic>
        <p:nvPicPr>
          <p:cNvPr id="1031" name="Picture 7" descr="E:\August2005\source\digitalofficepro\HTML5PointSDK\Samples\ima\Firefox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147342" y="2153662"/>
            <a:ext cx="2720058" cy="2646938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5638800"/>
            <a:ext cx="7835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ans Condensed" pitchFamily="34" charset="0"/>
              </a:rPr>
              <a:t>Converted </a:t>
            </a:r>
            <a:r>
              <a:rPr lang="en-US" sz="3200" b="1" dirty="0" smtClean="0">
                <a:solidFill>
                  <a:srgbClr val="FB9B0D"/>
                </a:solidFill>
                <a:latin typeface="Sans Condensed" pitchFamily="34" charset="0"/>
              </a:rPr>
              <a:t>HTML5 output</a:t>
            </a: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Sans Condensed" pitchFamily="34" charset="0"/>
              </a:rPr>
              <a:t> supports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pic>
        <p:nvPicPr>
          <p:cNvPr id="1028" name="Picture 4" descr="E:\August2005\source\digitalofficepro\HTML5PointSDK\Samples\ima\Apple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1392" y="1371600"/>
            <a:ext cx="2530856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08239" y="457646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ans Condensed" pitchFamily="34" charset="0"/>
              </a:rPr>
              <a:t>Apple</a:t>
            </a:r>
            <a:endParaRPr lang="en-US" sz="2400" b="1" dirty="0">
              <a:solidFill>
                <a:schemeClr val="bg1">
                  <a:lumMod val="65000"/>
                  <a:lumOff val="35000"/>
                </a:schemeClr>
              </a:solidFill>
              <a:latin typeface="Sans Condensed" pitchFamily="34" charset="0"/>
            </a:endParaRPr>
          </a:p>
        </p:txBody>
      </p:sp>
      <p:pic>
        <p:nvPicPr>
          <p:cNvPr id="1027" name="Picture 3" descr="E:\August2005\source\digitalofficepro\HTML5PointSDK\Samples\ima\Android_robo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3792" y="1752600"/>
            <a:ext cx="2286000" cy="2665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94496" y="4572000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ans Condensed" pitchFamily="34" charset="0"/>
              </a:rPr>
              <a:t>Android </a:t>
            </a:r>
            <a:endParaRPr lang="en-US" sz="2400" b="1" dirty="0">
              <a:solidFill>
                <a:schemeClr val="bg1">
                  <a:lumMod val="65000"/>
                  <a:lumOff val="35000"/>
                </a:schemeClr>
              </a:solidFill>
              <a:latin typeface="Sans Condensed" pitchFamily="34" charset="0"/>
            </a:endParaRPr>
          </a:p>
        </p:txBody>
      </p:sp>
      <p:pic>
        <p:nvPicPr>
          <p:cNvPr id="9" name="Picture 3" descr="E:\August2005\source\digitalofficepro\HTML5PointSDK\Samples\ima\Android_robot.sv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29000" y="1781018"/>
            <a:ext cx="3048000" cy="30195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36594" y="4576465"/>
            <a:ext cx="129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ans Condensed" pitchFamily="34" charset="0"/>
              </a:rPr>
              <a:t>Windows </a:t>
            </a:r>
            <a:endParaRPr lang="en-US" sz="2400" b="1" dirty="0">
              <a:solidFill>
                <a:schemeClr val="bg1">
                  <a:lumMod val="65000"/>
                  <a:lumOff val="35000"/>
                </a:schemeClr>
              </a:solidFill>
              <a:latin typeface="Sans Condensed" pitchFamily="34" charset="0"/>
            </a:endParaRPr>
          </a:p>
        </p:txBody>
      </p:sp>
      <p:pic>
        <p:nvPicPr>
          <p:cNvPr id="14" name="Picture 3" descr="E:\August2005\source\digitalofficepro\HTML5PointSDK\Samples\ima\Android_robot.svg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23500" y="2743200"/>
            <a:ext cx="4755192" cy="992090"/>
          </a:xfrm>
          <a:prstGeom prst="rect">
            <a:avLst/>
          </a:prstGeom>
          <a:noFill/>
        </p:spPr>
      </p:pic>
      <p:pic>
        <p:nvPicPr>
          <p:cNvPr id="15" name="Picture 3" descr="E:\August2005\source\digitalofficepro\HTML5PointSDK\Samples\ima\Android_robot.svg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76600" y="1752600"/>
            <a:ext cx="2602737" cy="301958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61808" y="4624247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ans Condensed" pitchFamily="34" charset="0"/>
              </a:rPr>
              <a:t>Linux </a:t>
            </a:r>
            <a:endParaRPr lang="en-US" sz="2400" b="1" dirty="0">
              <a:solidFill>
                <a:schemeClr val="bg1">
                  <a:lumMod val="65000"/>
                  <a:lumOff val="35000"/>
                </a:schemeClr>
              </a:solidFill>
              <a:latin typeface="Sans Condense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8" grpId="0"/>
      <p:bldP spid="8" grpId="1"/>
      <p:bldP spid="11" grpId="0"/>
      <p:bldP spid="11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087063"/>
            <a:ext cx="5791200" cy="369304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ns Condensed" pitchFamily="34" charset="0"/>
                <a:cs typeface="Tahoma" pitchFamily="34" charset="0"/>
              </a:rPr>
              <a:t>Get our free version and discover just how easy it is to use!</a:t>
            </a:r>
            <a:endParaRPr lang="en-US" sz="2000" b="1" dirty="0" smtClean="0">
              <a:solidFill>
                <a:srgbClr val="FB9B0D"/>
              </a:solidFill>
              <a:latin typeface="Sans Condensed" pitchFamily="34" charset="0"/>
              <a:cs typeface="Tahoma" pitchFamily="34" charset="0"/>
            </a:endParaRPr>
          </a:p>
        </p:txBody>
      </p:sp>
      <p:pic>
        <p:nvPicPr>
          <p:cNvPr id="3" name="Picture 2" descr="E:\August2005\Source\DigitalOfficePro\HTML5Point\Images\HTML5_Badge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488" y="2743200"/>
            <a:ext cx="914400" cy="9144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15000" y="287077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s Condensed" pitchFamily="34" charset="0"/>
                <a:ea typeface="+mj-ea"/>
                <a:cs typeface="+mj-cs"/>
              </a:rPr>
              <a:t>POINT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ns Condensed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2819400"/>
            <a:ext cx="1600200" cy="79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s Condensed" pitchFamily="34" charset="0"/>
                <a:ea typeface="+mj-ea"/>
                <a:cs typeface="+mj-cs"/>
              </a:rPr>
              <a:t>HTML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ns Condensed" pitchFamily="34" charset="0"/>
              <a:ea typeface="+mj-ea"/>
              <a:cs typeface="+mj-cs"/>
            </a:endParaRPr>
          </a:p>
        </p:txBody>
      </p:sp>
      <p:pic>
        <p:nvPicPr>
          <p:cNvPr id="6" name="Picture 4" descr="E:\August2005\source\digitalofficepro\HTML5PointSDK\Samples\10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11095"/>
            <a:ext cx="4114800" cy="4728950"/>
          </a:xfrm>
          <a:prstGeom prst="rect">
            <a:avLst/>
          </a:prstGeom>
          <a:noFill/>
        </p:spPr>
      </p:pic>
      <p:sp>
        <p:nvSpPr>
          <p:cNvPr id="9" name="Rounded Rectangle 8">
            <a:hlinkClick r:id="rId5"/>
          </p:cNvPr>
          <p:cNvSpPr/>
          <p:nvPr/>
        </p:nvSpPr>
        <p:spPr>
          <a:xfrm>
            <a:off x="3048000" y="5562600"/>
            <a:ext cx="3657600" cy="762000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ans Condensed" pitchFamily="34" charset="0"/>
            </a:endParaRPr>
          </a:p>
        </p:txBody>
      </p:sp>
      <p:sp>
        <p:nvSpPr>
          <p:cNvPr id="10" name="TextBox 9">
            <a:hlinkClick r:id="rId5"/>
          </p:cNvPr>
          <p:cNvSpPr txBox="1"/>
          <p:nvPr/>
        </p:nvSpPr>
        <p:spPr>
          <a:xfrm>
            <a:off x="3124200" y="5620435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ans Condensed" pitchFamily="34" charset="0"/>
                <a:cs typeface="Tahoma" pitchFamily="34" charset="0"/>
              </a:rPr>
              <a:t>Download Now</a:t>
            </a:r>
            <a:endParaRPr lang="en-US" sz="3600" b="1" dirty="0">
              <a:latin typeface="Sans Condensed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416 0.00208 L -0.0375 0.0020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.00093 L 0.04167 0.0009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9" grpId="1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97</Words>
  <Application>Microsoft Office PowerPoint</Application>
  <PresentationFormat>On-screen Show (4:3)</PresentationFormat>
  <Paragraphs>31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Sans Condensed</vt:lpstr>
      <vt:lpstr>Wingdings</vt:lpstr>
      <vt:lpstr>Verdana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thanal</dc:creator>
  <cp:lastModifiedBy>Admin</cp:lastModifiedBy>
  <cp:revision>190</cp:revision>
  <dcterms:created xsi:type="dcterms:W3CDTF">2012-11-17T05:32:02Z</dcterms:created>
  <dcterms:modified xsi:type="dcterms:W3CDTF">2012-11-27T10:58:13Z</dcterms:modified>
</cp:coreProperties>
</file>